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3" r:id="rId7"/>
    <p:sldId id="261" r:id="rId8"/>
    <p:sldId id="259" r:id="rId9"/>
    <p:sldId id="262" r:id="rId10"/>
    <p:sldId id="265" r:id="rId11"/>
    <p:sldId id="267" r:id="rId12"/>
    <p:sldId id="269" r:id="rId13"/>
    <p:sldId id="268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C7B7-3CB2-4C6C-A415-E207133E5BB9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C4CF-A3A7-4F2B-B5F7-A25143AE5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0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C7B7-3CB2-4C6C-A415-E207133E5BB9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C4CF-A3A7-4F2B-B5F7-A25143AE5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5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C7B7-3CB2-4C6C-A415-E207133E5BB9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C4CF-A3A7-4F2B-B5F7-A25143AE5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C7B7-3CB2-4C6C-A415-E207133E5BB9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C4CF-A3A7-4F2B-B5F7-A25143AE5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4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C7B7-3CB2-4C6C-A415-E207133E5BB9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C4CF-A3A7-4F2B-B5F7-A25143AE5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1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C7B7-3CB2-4C6C-A415-E207133E5BB9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C4CF-A3A7-4F2B-B5F7-A25143AE5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C7B7-3CB2-4C6C-A415-E207133E5BB9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C4CF-A3A7-4F2B-B5F7-A25143AE5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4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C7B7-3CB2-4C6C-A415-E207133E5BB9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C4CF-A3A7-4F2B-B5F7-A25143AE5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9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C7B7-3CB2-4C6C-A415-E207133E5BB9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C4CF-A3A7-4F2B-B5F7-A25143AE5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2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C7B7-3CB2-4C6C-A415-E207133E5BB9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C4CF-A3A7-4F2B-B5F7-A25143AE5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1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C7B7-3CB2-4C6C-A415-E207133E5BB9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C4CF-A3A7-4F2B-B5F7-A25143AE5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9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DC7B7-3CB2-4C6C-A415-E207133E5BB9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8C4CF-A3A7-4F2B-B5F7-A25143AE5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900" y="355601"/>
            <a:ext cx="9436100" cy="289209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климатических явлений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при создании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893300" cy="283686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Пузакова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7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900" y="363835"/>
            <a:ext cx="103505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 краеведения</a:t>
            </a:r>
          </a:p>
          <a:p>
            <a:pPr algn="ctr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Предметы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быта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Коллекция кукол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костюмах народов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Урала, фольклорные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инструменты</a:t>
            </a:r>
          </a:p>
        </p:txBody>
      </p:sp>
      <p:pic>
        <p:nvPicPr>
          <p:cNvPr id="2050" name="Picture 2" descr="muzey_etnograficheskikh_kostyumy_sredney_polosy_rossii_6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394" y="3541986"/>
            <a:ext cx="3857296" cy="298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razvitie-shumovoj-muzy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3325" y="2984938"/>
            <a:ext cx="3615560" cy="303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mus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8068" y="2532993"/>
            <a:ext cx="3647089" cy="270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fd45b660a98b31e36672c80240c4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859" y="2576588"/>
            <a:ext cx="4668628" cy="32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ugolok_eksperimentirovaniya_v_detskom_sadu_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576588"/>
            <a:ext cx="5012887" cy="32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36600" y="211435"/>
            <a:ext cx="97663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экспериментирования</a:t>
            </a:r>
          </a:p>
          <a:p>
            <a:pPr indent="449580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элементарных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опытов,  экспериментов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0827" y="1397877"/>
            <a:ext cx="8187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Хорошо организованная музыкальная среда способствует поддержанию эмоционального благополучия детей и их эстетическому развитию.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_3MO11IR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8662" y="3153105"/>
            <a:ext cx="4435366" cy="297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4f476fefea4246e94182ccc13bb01d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909" y="3058510"/>
            <a:ext cx="4372303" cy="302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21572" y="-1"/>
            <a:ext cx="907042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 flipV="1">
            <a:off x="3184634" y="554751"/>
            <a:ext cx="64113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0441" y="609600"/>
            <a:ext cx="5927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музыкального развития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753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Оздоровительная предметная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среда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2772" y="1597572"/>
            <a:ext cx="7851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Физкультурно-оздоровительные мероприятия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Закаливающие процедуры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Утренняя гимнастика на свежем воздухе 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http://zhzh.com.ua/img/morzhenyata-5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9572" y="3167232"/>
            <a:ext cx="3825765" cy="2748839"/>
          </a:xfrm>
          <a:prstGeom prst="rect">
            <a:avLst/>
          </a:prstGeom>
          <a:noFill/>
        </p:spPr>
      </p:pic>
      <p:pic>
        <p:nvPicPr>
          <p:cNvPr id="5" name="Picture 2" descr="1379358707_igry-na-vozduh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8937" y="1219199"/>
            <a:ext cx="3615558" cy="27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ttp://dou165.ivedu.ru/data/files/fiz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679" y="3983420"/>
            <a:ext cx="3775294" cy="2643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9785" y="1047266"/>
            <a:ext cx="110327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Благодарю за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Желаю успеха в профессиональной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1248108193_166467_kop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4915" y="3160513"/>
            <a:ext cx="4762500" cy="340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2491" y="678934"/>
            <a:ext cx="7741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«Власть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климата сильнее всех властей»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500" y="1748135"/>
            <a:ext cx="998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комфортный климат — это не только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тот климат,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котором ребенок чувствует себя лучше всего, но и тот в котором получает свое развитие.</a:t>
            </a:r>
            <a:endParaRPr lang="ru-RU" sz="2400" dirty="0"/>
          </a:p>
        </p:txBody>
      </p:sp>
      <p:pic>
        <p:nvPicPr>
          <p:cNvPr id="2050" name="Picture 2" descr="mini_4"/>
          <p:cNvPicPr>
            <a:picLocks noChangeAspect="1" noChangeArrowheads="1"/>
          </p:cNvPicPr>
          <p:nvPr/>
        </p:nvPicPr>
        <p:blipFill rotWithShape="1">
          <a:blip r:embed="rId2"/>
          <a:srcRect t="2601" b="2542"/>
          <a:stretch/>
        </p:blipFill>
        <p:spPr bwMode="auto">
          <a:xfrm>
            <a:off x="872358" y="3468414"/>
            <a:ext cx="4329229" cy="282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etsad-157143-14196821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5090" y="3468414"/>
            <a:ext cx="4519448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686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564634"/>
            <a:ext cx="10502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организации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предметно-пространственной среды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799" y="2384336"/>
            <a:ext cx="11020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помещений ДОУ должно быть безопасным,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эстетически привлекательным и развивающим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IMG_83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827" y="3632200"/>
            <a:ext cx="4382814" cy="257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3-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9171" y="3632200"/>
            <a:ext cx="4477407" cy="256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002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669836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Оснащение уголков должно меняться в соответствии с тематическим планированием образовательного процесса, с учетом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климатических явлений и региональных особенностей.</a:t>
            </a:r>
            <a:endParaRPr lang="ru-RU" sz="2400" dirty="0"/>
          </a:p>
        </p:txBody>
      </p:sp>
      <p:pic>
        <p:nvPicPr>
          <p:cNvPr id="1026" name="Picture 2" descr="20081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690" y="2690648"/>
            <a:ext cx="589630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93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6799" y="650270"/>
            <a:ext cx="9980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Расположение столов не должно копировать школьный класс, 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могут располагаться по кругу или буквой "П".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4" name="Picture 2" descr="img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7" y="2438399"/>
            <a:ext cx="4987091" cy="339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539" y="2438400"/>
            <a:ext cx="4771696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9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899" y="591235"/>
            <a:ext cx="9725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Пространство группы следует организовывать в виде хорошо разграниченных центров.</a:t>
            </a:r>
            <a:endParaRPr lang="ru-RU" sz="2400" dirty="0"/>
          </a:p>
        </p:txBody>
      </p:sp>
      <p:pic>
        <p:nvPicPr>
          <p:cNvPr id="5127" name="Picture 7" descr="4078164-5214b649bd2478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997" y="3972392"/>
            <a:ext cx="3777244" cy="250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detsad-348716-1449244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5694" y="1775300"/>
            <a:ext cx="3683000" cy="255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6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6973" y="2863120"/>
            <a:ext cx="3936989" cy="254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47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r="19452"/>
          <a:stretch/>
        </p:blipFill>
        <p:spPr>
          <a:xfrm>
            <a:off x="5097859" y="3955161"/>
            <a:ext cx="2446422" cy="27845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" y="527040"/>
            <a:ext cx="94822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 художественной литературы </a:t>
            </a:r>
          </a:p>
          <a:p>
            <a:pPr indent="449580" algn="ctr">
              <a:spcAft>
                <a:spcPts val="0"/>
              </a:spcAft>
            </a:pP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Стихи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родном городе, рассказы, легенды и т. д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знакомящие детей с флорой и фауной нашего региона, а так же отражающие    особенности   быта, культуры родного края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 Книги, альбомы содержание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иллюстрации которых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позволяют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знакомить детей с климатом и природными явлениями нашего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региона, с демографическими и культурно – этническими условиями. </a:t>
            </a:r>
            <a:endParaRPr lang="ru-RU" sz="2200" dirty="0"/>
          </a:p>
        </p:txBody>
      </p:sp>
      <p:pic>
        <p:nvPicPr>
          <p:cNvPr id="4098" name="Picture 2" descr="10043788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4281" y="3509438"/>
            <a:ext cx="2242775" cy="30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10128536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7057" y="2717539"/>
            <a:ext cx="2249213" cy="321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76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4300" y="770235"/>
            <a:ext cx="8775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чтение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литературных произведений,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дошкольники могут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удобно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расположиться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диванах, креслах,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ковре. </a:t>
            </a:r>
            <a:endParaRPr lang="ru-RU" sz="2400" dirty="0"/>
          </a:p>
        </p:txBody>
      </p:sp>
      <p:pic>
        <p:nvPicPr>
          <p:cNvPr id="2051" name="Picture 3" descr="1267988412_img044-640x4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76" y="2265363"/>
            <a:ext cx="4929352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1774520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235" y="2249214"/>
            <a:ext cx="4813737" cy="37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11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tsad-162391-14451813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3639946"/>
            <a:ext cx="4546600" cy="28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9659"/>
          <a:stretch/>
        </p:blipFill>
        <p:spPr>
          <a:xfrm>
            <a:off x="6038864" y="3638554"/>
            <a:ext cx="4972038" cy="28095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1350" y="362635"/>
            <a:ext cx="7200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 природы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290310"/>
            <a:ext cx="10629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Экспонаты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природы, икебаны, предметы декоративно – прикладного искусства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Детские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поделки из природного материала,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Картотека мультимедийных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презентаций на темы: «Природа родного края»; «Растительный и животный мир Урала»; «Наш город в разное время года».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30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572</TotalTime>
  <Words>292</Words>
  <Application>Microsoft Office PowerPoint</Application>
  <PresentationFormat>Широкоэкранный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  Учет климатических явлений и региональных особенностей при создании  развивающей среды в ДОУ  с учетом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 климатических явлений и региональных особенностей при создании  развивающей среды в ДОУ с учетом ФГОС</dc:title>
  <dc:creator>Музыкант</dc:creator>
  <cp:lastModifiedBy>Музыкант</cp:lastModifiedBy>
  <cp:revision>46</cp:revision>
  <dcterms:created xsi:type="dcterms:W3CDTF">2016-11-30T08:14:47Z</dcterms:created>
  <dcterms:modified xsi:type="dcterms:W3CDTF">2016-12-05T09:32:56Z</dcterms:modified>
</cp:coreProperties>
</file>